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71" autoAdjust="0"/>
  </p:normalViewPr>
  <p:slideViewPr>
    <p:cSldViewPr>
      <p:cViewPr>
        <p:scale>
          <a:sx n="64" d="100"/>
          <a:sy n="64" d="100"/>
        </p:scale>
        <p:origin x="-1008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303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3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238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72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745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512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423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988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21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548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05FF-F6B6-497C-9D58-9647BB192457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881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701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 smtClean="0">
                <a:solidFill>
                  <a:srgbClr val="00B050"/>
                </a:solidFill>
              </a:rPr>
              <a:t>20 </a:t>
            </a:r>
            <a:r>
              <a:rPr lang="en-US" dirty="0" smtClean="0">
                <a:solidFill>
                  <a:srgbClr val="00B050"/>
                </a:solidFill>
              </a:rPr>
              <a:t>de </a:t>
            </a:r>
            <a:r>
              <a:rPr lang="en-US" dirty="0" err="1" smtClean="0">
                <a:solidFill>
                  <a:srgbClr val="00B050"/>
                </a:solidFill>
              </a:rPr>
              <a:t>marzo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del 2015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1447800"/>
            <a:ext cx="8991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61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smtClean="0"/>
              <a:t>¿Como </a:t>
            </a:r>
            <a:r>
              <a:rPr lang="en-US" dirty="0" err="1" smtClean="0"/>
              <a:t>estan</a:t>
            </a:r>
            <a:r>
              <a:rPr lang="en-US" dirty="0" smtClean="0"/>
              <a:t> hoy?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re-escribe </a:t>
            </a:r>
            <a:r>
              <a:rPr lang="en-US" dirty="0" err="1" smtClean="0"/>
              <a:t>usando</a:t>
            </a:r>
            <a:r>
              <a:rPr lang="en-US" dirty="0" smtClean="0"/>
              <a:t> </a:t>
            </a:r>
            <a:r>
              <a:rPr lang="en-US" b="1" dirty="0" err="1" smtClean="0"/>
              <a:t>nosotros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no </a:t>
            </a:r>
            <a:r>
              <a:rPr lang="en-US" dirty="0" err="1" smtClean="0"/>
              <a:t>pierdo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empiezan</a:t>
            </a:r>
            <a:r>
              <a:rPr lang="en-US" dirty="0" smtClean="0"/>
              <a:t> a </a:t>
            </a:r>
            <a:r>
              <a:rPr lang="en-US" dirty="0" err="1" smtClean="0"/>
              <a:t>jugar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prefieres</a:t>
            </a:r>
            <a:r>
              <a:rPr lang="en-US" dirty="0" smtClean="0"/>
              <a:t> </a:t>
            </a:r>
            <a:r>
              <a:rPr lang="en-US" dirty="0" err="1" smtClean="0"/>
              <a:t>regresar</a:t>
            </a:r>
            <a:r>
              <a:rPr lang="en-US" dirty="0" smtClean="0"/>
              <a:t> a casa.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/>
              <a:t>quiere</a:t>
            </a:r>
            <a:r>
              <a:rPr lang="en-US" dirty="0" smtClean="0"/>
              <a:t> </a:t>
            </a:r>
            <a:r>
              <a:rPr lang="en-US" dirty="0" err="1" smtClean="0"/>
              <a:t>navegar</a:t>
            </a:r>
            <a:r>
              <a:rPr lang="en-US" dirty="0" smtClean="0"/>
              <a:t> la red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2364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28416" y="-152400"/>
            <a:ext cx="13282216" cy="746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7162800" y="5257800"/>
            <a:ext cx="914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267200" y="5562600"/>
            <a:ext cx="304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76800" y="5257800"/>
            <a:ext cx="5334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0" y="4168914"/>
            <a:ext cx="20574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Contento/a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Alegre</a:t>
            </a:r>
            <a:endParaRPr lang="es-ES_tradnl" altLang="en-US" b="1" dirty="0">
              <a:latin typeface="Verdana" pitchFamily="34" charset="0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419100" y="4800600"/>
            <a:ext cx="12573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Happy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1752600" y="4446657"/>
            <a:ext cx="20574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Triste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Deprimida/o</a:t>
            </a:r>
            <a:endParaRPr lang="es-ES_tradnl" altLang="en-US" b="1" dirty="0">
              <a:latin typeface="Verdana" pitchFamily="34" charset="0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905000" y="5055513"/>
            <a:ext cx="1905000" cy="7694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Sad</a:t>
            </a:r>
            <a:endParaRPr lang="es-ES_tradnl" altLang="en-US" sz="2200" b="1" dirty="0" smtClean="0">
              <a:solidFill>
                <a:srgbClr val="0000FF"/>
              </a:solidFill>
              <a:latin typeface="Verdan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Depressed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5143500" y="4648200"/>
            <a:ext cx="0" cy="367843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3657600" y="4038600"/>
            <a:ext cx="30861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solidFill>
                  <a:srgbClr val="00B050"/>
                </a:solidFill>
                <a:latin typeface="Verdana" pitchFamily="34" charset="0"/>
              </a:rPr>
              <a:t>Estar </a:t>
            </a:r>
            <a:r>
              <a:rPr lang="es-ES_tradnl" altLang="en-US" i="1" dirty="0">
                <a:solidFill>
                  <a:srgbClr val="00B050"/>
                </a:solidFill>
                <a:latin typeface="Verdana" pitchFamily="34" charset="0"/>
              </a:rPr>
              <a:t>-</a:t>
            </a:r>
            <a:r>
              <a:rPr lang="es-ES_tradnl" altLang="en-US" i="1" dirty="0" smtClean="0">
                <a:solidFill>
                  <a:srgbClr val="00B050"/>
                </a:solidFill>
                <a:latin typeface="Verdana" pitchFamily="34" charset="0"/>
              </a:rPr>
              <a:t>to be  (</a:t>
            </a:r>
            <a:r>
              <a:rPr lang="es-ES_tradnl" altLang="en-US" i="1" dirty="0" err="1" smtClean="0">
                <a:solidFill>
                  <a:srgbClr val="00B050"/>
                </a:solidFill>
                <a:latin typeface="Verdana" pitchFamily="34" charset="0"/>
              </a:rPr>
              <a:t>felling</a:t>
            </a:r>
            <a:r>
              <a:rPr lang="es-ES_tradnl" altLang="en-US" i="1" dirty="0" smtClean="0">
                <a:solidFill>
                  <a:srgbClr val="00B050"/>
                </a:solidFill>
                <a:latin typeface="Verdana" pitchFamily="34" charset="0"/>
              </a:rPr>
              <a:t>/</a:t>
            </a:r>
            <a:r>
              <a:rPr lang="es-ES_tradnl" altLang="en-US" i="1" dirty="0" err="1" smtClean="0">
                <a:solidFill>
                  <a:srgbClr val="00B050"/>
                </a:solidFill>
                <a:latin typeface="Verdana" pitchFamily="34" charset="0"/>
              </a:rPr>
              <a:t>location</a:t>
            </a:r>
            <a:r>
              <a:rPr lang="es-ES_tradnl" altLang="en-US" i="1" dirty="0" smtClean="0">
                <a:solidFill>
                  <a:srgbClr val="00B050"/>
                </a:solidFill>
                <a:latin typeface="Verdana" pitchFamily="34" charset="0"/>
              </a:rPr>
              <a:t>)</a:t>
            </a:r>
            <a:endParaRPr lang="es-ES_tradnl" altLang="en-US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934200" y="4114800"/>
            <a:ext cx="20574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solidFill>
                  <a:srgbClr val="FF0000"/>
                </a:solidFill>
                <a:latin typeface="Verdana" pitchFamily="34" charset="0"/>
              </a:rPr>
              <a:t>Acabar de</a:t>
            </a:r>
            <a:r>
              <a:rPr lang="es-ES_tradnl" altLang="en-US" dirty="0" smtClean="0">
                <a:solidFill>
                  <a:srgbClr val="FF0000"/>
                </a:solidFill>
                <a:latin typeface="Verdana" pitchFamily="34" charset="0"/>
              </a:rPr>
              <a:t> –to </a:t>
            </a:r>
            <a:r>
              <a:rPr lang="es-ES_tradnl" altLang="en-US" dirty="0" err="1" smtClean="0">
                <a:solidFill>
                  <a:srgbClr val="FF0000"/>
                </a:solidFill>
                <a:latin typeface="Verdana" pitchFamily="34" charset="0"/>
              </a:rPr>
              <a:t>just</a:t>
            </a:r>
            <a:r>
              <a:rPr lang="es-ES_tradnl" altLang="en-US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s-ES_tradnl" altLang="en-US" dirty="0" err="1" smtClean="0">
                <a:solidFill>
                  <a:srgbClr val="FF0000"/>
                </a:solidFill>
                <a:latin typeface="Verdana" pitchFamily="34" charset="0"/>
              </a:rPr>
              <a:t>have</a:t>
            </a:r>
            <a:r>
              <a:rPr lang="es-ES_tradnl" altLang="en-US" dirty="0" smtClean="0">
                <a:solidFill>
                  <a:srgbClr val="FF0000"/>
                </a:solidFill>
                <a:latin typeface="Verdana" pitchFamily="34" charset="0"/>
              </a:rPr>
              <a:t>…</a:t>
            </a:r>
            <a:endParaRPr lang="es-ES_tradnl" altLang="en-US" b="1" dirty="0">
              <a:solidFill>
                <a:srgbClr val="FF0000"/>
              </a:solidFill>
              <a:latin typeface="Verdana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8077200" y="4724401"/>
            <a:ext cx="152400" cy="3311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363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8213" y="-533400"/>
            <a:ext cx="14095413" cy="792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-76200" y="4572000"/>
            <a:ext cx="22860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De buen humor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981200" y="3962400"/>
            <a:ext cx="20574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De mal humor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52400" y="4876800"/>
            <a:ext cx="1905000" cy="7078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In a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good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mood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133600" y="4321314"/>
            <a:ext cx="1905000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In a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bad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mood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5257800" y="4800600"/>
            <a:ext cx="1535907" cy="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553200" y="4800600"/>
            <a:ext cx="914400" cy="12385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7239000" y="4800600"/>
            <a:ext cx="914400" cy="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8077200" y="4419600"/>
            <a:ext cx="228600" cy="38472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483893" y="5715000"/>
            <a:ext cx="1383507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4202907" y="5715000"/>
            <a:ext cx="445293" cy="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5035154" y="6705600"/>
            <a:ext cx="2661046" cy="7257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7467600" y="4800600"/>
            <a:ext cx="1905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B050"/>
                </a:solidFill>
                <a:latin typeface="Verdana" pitchFamily="34" charset="0"/>
              </a:rPr>
              <a:t>a</a:t>
            </a:r>
            <a:r>
              <a:rPr lang="es-ES_tradnl" altLang="en-US" sz="2000" b="1" dirty="0" smtClean="0">
                <a:solidFill>
                  <a:srgbClr val="00B050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smile</a:t>
            </a:r>
            <a:endParaRPr lang="es-ES_tradnl" altLang="en-US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8001000" y="3864114"/>
            <a:ext cx="1905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The</a:t>
            </a:r>
            <a:r>
              <a:rPr lang="es-ES_tradnl" altLang="en-US" sz="2000" b="1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face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2667000" y="5467290"/>
            <a:ext cx="1905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>
                <a:solidFill>
                  <a:srgbClr val="0070C0"/>
                </a:solidFill>
                <a:latin typeface="Verdana" pitchFamily="34" charset="0"/>
              </a:rPr>
              <a:t>s</a:t>
            </a: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ense</a:t>
            </a:r>
            <a:r>
              <a:rPr lang="es-ES_tradnl" altLang="en-US" sz="2000" b="1" dirty="0" smtClean="0">
                <a:solidFill>
                  <a:srgbClr val="0070C0"/>
                </a:solidFill>
                <a:latin typeface="Verdana" pitchFamily="34" charset="0"/>
              </a:rPr>
              <a:t> of…</a:t>
            </a:r>
            <a:endParaRPr lang="es-ES_tradnl" altLang="en-US" sz="20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3048000" y="6477000"/>
            <a:ext cx="2209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7030A0"/>
                </a:solidFill>
                <a:latin typeface="Verdana" pitchFamily="34" charset="0"/>
              </a:rPr>
              <a:t>Angry</a:t>
            </a:r>
            <a:r>
              <a:rPr lang="es-ES_tradnl" altLang="en-US" sz="2000" b="1" dirty="0" smtClean="0">
                <a:solidFill>
                  <a:srgbClr val="7030A0"/>
                </a:solidFill>
                <a:latin typeface="Verdana" pitchFamily="34" charset="0"/>
              </a:rPr>
              <a:t>/</a:t>
            </a:r>
            <a:r>
              <a:rPr lang="es-ES_tradnl" altLang="en-US" sz="2000" b="1" dirty="0" err="1" smtClean="0">
                <a:solidFill>
                  <a:srgbClr val="7030A0"/>
                </a:solidFill>
                <a:latin typeface="Verdana" pitchFamily="34" charset="0"/>
              </a:rPr>
              <a:t>upset</a:t>
            </a:r>
            <a:endParaRPr lang="es-ES_tradnl" altLang="en-US" sz="2000" b="1" dirty="0">
              <a:solidFill>
                <a:srgbClr val="7030A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00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9800" y="0"/>
            <a:ext cx="13959880" cy="784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0" y="4038600"/>
            <a:ext cx="19050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err="1" smtClean="0">
                <a:latin typeface="Verdana" pitchFamily="34" charset="0"/>
              </a:rPr>
              <a:t>Energetico</a:t>
            </a:r>
            <a:r>
              <a:rPr lang="es-ES_tradnl" altLang="en-US" b="1" dirty="0" smtClean="0">
                <a:latin typeface="Verdana" pitchFamily="34" charset="0"/>
              </a:rPr>
              <a:t>/a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286000" y="3505200"/>
            <a:ext cx="19050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cansado/a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6200" y="4407932"/>
            <a:ext cx="19050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energetic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286000" y="3886200"/>
            <a:ext cx="19050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tired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400800" y="5638798"/>
            <a:ext cx="1077685" cy="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727371" y="6019802"/>
            <a:ext cx="150222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324600" y="4876800"/>
            <a:ext cx="1905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rgbClr val="00B050"/>
                </a:solidFill>
                <a:latin typeface="Verdana" pitchFamily="34" charset="0"/>
              </a:rPr>
              <a:t>full of…</a:t>
            </a:r>
            <a:endParaRPr lang="es-ES_tradnl" altLang="en-US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7162800" y="6000690"/>
            <a:ext cx="205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enthusiasum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77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4413" y="-304800"/>
            <a:ext cx="14095413" cy="792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676400" y="3316069"/>
            <a:ext cx="18288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obstinado/a Terco/a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057400" y="5105400"/>
            <a:ext cx="12954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Flexible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5181600" y="6400800"/>
            <a:ext cx="838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514600" y="3886200"/>
            <a:ext cx="16002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stubborn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057400" y="5486400"/>
            <a:ext cx="19050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flexible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876800" y="6400800"/>
            <a:ext cx="1905000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Guy</a:t>
            </a:r>
            <a:r>
              <a:rPr lang="es-ES_tradnl" altLang="en-US" sz="2000" b="1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s-ES_tradnl" altLang="en-US" sz="2000" i="1" dirty="0" smtClean="0">
                <a:solidFill>
                  <a:srgbClr val="FF0000"/>
                </a:solidFill>
                <a:latin typeface="Verdana" pitchFamily="34" charset="0"/>
              </a:rPr>
              <a:t>(dude)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47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9800" y="-76200"/>
            <a:ext cx="14095413" cy="792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6019800" y="3657600"/>
            <a:ext cx="1502229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553200" y="4038600"/>
            <a:ext cx="75111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651171" y="4419600"/>
            <a:ext cx="1502229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304314" y="403860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553200" y="3742841"/>
            <a:ext cx="0" cy="37195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315200" y="3733800"/>
            <a:ext cx="0" cy="37195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315200" y="3886200"/>
            <a:ext cx="1105525" cy="51553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6937501" y="4419600"/>
            <a:ext cx="304800" cy="457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7467600" y="3124200"/>
            <a:ext cx="0" cy="5334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187421" y="2724090"/>
            <a:ext cx="1905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ambitious</a:t>
            </a:r>
            <a:endParaRPr lang="es-ES_tradnl" altLang="en-US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7734925" y="4419600"/>
            <a:ext cx="13716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success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5023757" y="4477939"/>
            <a:ext cx="1905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results</a:t>
            </a:r>
            <a:endParaRPr lang="es-ES_tradnl" altLang="en-US" sz="2000" b="1" dirty="0">
              <a:solidFill>
                <a:srgbClr val="0070C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71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Mas </a:t>
            </a:r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534400" cy="5257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Calmado</a:t>
            </a:r>
            <a:r>
              <a:rPr lang="en-US" dirty="0" smtClean="0"/>
              <a:t>/a</a:t>
            </a:r>
          </a:p>
          <a:p>
            <a:r>
              <a:rPr lang="en-US" dirty="0" err="1" smtClean="0"/>
              <a:t>Tranquilo</a:t>
            </a:r>
            <a:r>
              <a:rPr lang="en-US" dirty="0" smtClean="0"/>
              <a:t>/a</a:t>
            </a:r>
          </a:p>
          <a:p>
            <a:r>
              <a:rPr lang="en-US" dirty="0" err="1" smtClean="0"/>
              <a:t>Nervioso</a:t>
            </a:r>
            <a:r>
              <a:rPr lang="en-US" dirty="0" smtClean="0"/>
              <a:t>/a</a:t>
            </a:r>
          </a:p>
          <a:p>
            <a:r>
              <a:rPr lang="en-US" dirty="0" err="1" smtClean="0"/>
              <a:t>Dinamico</a:t>
            </a:r>
            <a:r>
              <a:rPr lang="en-US" dirty="0" smtClean="0"/>
              <a:t>/a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p. 198</a:t>
            </a:r>
          </a:p>
          <a:p>
            <a:endParaRPr lang="en-US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971800" y="757535"/>
            <a:ext cx="4267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err="1" smtClean="0">
                <a:solidFill>
                  <a:srgbClr val="0070C0"/>
                </a:solidFill>
                <a:latin typeface="Verdana" pitchFamily="34" charset="0"/>
              </a:rPr>
              <a:t>Calm</a:t>
            </a:r>
            <a:endParaRPr lang="es-ES_tradnl" altLang="en-US" sz="2400" b="1" dirty="0" smtClean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971800" y="1367135"/>
            <a:ext cx="4267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Tranquil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971800" y="1900535"/>
            <a:ext cx="4267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err="1" smtClean="0">
                <a:solidFill>
                  <a:srgbClr val="0070C0"/>
                </a:solidFill>
                <a:latin typeface="Verdana" pitchFamily="34" charset="0"/>
              </a:rPr>
              <a:t>Nervous</a:t>
            </a:r>
            <a:endParaRPr lang="es-ES_tradnl" altLang="en-US" sz="2400" b="1" dirty="0" smtClean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048000" y="2510135"/>
            <a:ext cx="4267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err="1" smtClean="0">
                <a:solidFill>
                  <a:srgbClr val="0070C0"/>
                </a:solidFill>
                <a:latin typeface="Verdana" pitchFamily="34" charset="0"/>
              </a:rPr>
              <a:t>Dynamic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33400" y="3048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61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99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1543</TotalTime>
  <Words>130</Words>
  <Application>Microsoft Office PowerPoint</Application>
  <PresentationFormat>On-screen Show (4:3)</PresentationFormat>
  <Paragraphs>54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Me llamo ________ clase 701 La fecha es el 20 de marzo del 2015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Mas vocabulario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29</cp:revision>
  <dcterms:created xsi:type="dcterms:W3CDTF">2015-02-23T21:19:49Z</dcterms:created>
  <dcterms:modified xsi:type="dcterms:W3CDTF">2015-03-20T17:13:02Z</dcterms:modified>
</cp:coreProperties>
</file>